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5F5F3-1334-4914-B656-382B8B147BFC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CDF48-C977-489A-9D9E-006C9844F3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28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C0FA6-5AC6-3524-94D1-4FFE2A85A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C11E28-C4B0-E686-AF8E-12FB10AD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2CCA7-0B97-67E4-8D3B-AF6A8A3F2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047DFB-161C-4E12-B44D-E59E2920902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AB4F6-1F96-F41F-26F3-2621CC8B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7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C8DD3-EE26-C8FA-3D32-02AEF9762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6AF1D-8485-0254-F689-FF021321F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7EFC9-2096-57C0-B858-1060F1EE1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2C5115-9EB2-4D74-8CBE-A9744DBA9A7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3FCDD-24FD-3FFA-7A5C-649BCCC03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77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7C45A-0DE3-D4DD-91D9-5E16B51B2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C1E24D-6303-E4BA-CCF6-F4E07F4B9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DA6F9-9C7B-457B-AA12-0A4CC35B84B4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2563F-A0FD-5C20-DF98-4972737EE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37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CAD5B-6750-A5F8-F7E2-0CBCE7FD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8AAAD6-5780-4253-912E-B6994144D5B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0A4D5E-A355-A81C-52FF-94DD1E7FD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23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CC4E67-DE1B-8768-91CE-5116C81F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8A921-022B-2B10-5EE4-8E68B9327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7442C-7112-8DD1-D3D3-2DD6B0D68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7A9263-364E-43B2-A2C5-75B8A544681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1D5A6-8B3C-0065-9BCA-CE722A706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E7CE8A-38B8-19F5-6D7B-D8965445F8E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3236" y="6192168"/>
            <a:ext cx="601128" cy="60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76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DE8B53-7E7E-8AB5-51BF-319E3B833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559143" cy="527504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Risk Assessment Template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133BA7-751F-C03A-164C-0202C489A0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898462"/>
              </p:ext>
            </p:extLst>
          </p:nvPr>
        </p:nvGraphicFramePr>
        <p:xfrm>
          <a:off x="453313" y="1228378"/>
          <a:ext cx="11285371" cy="4928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2630">
                  <a:extLst>
                    <a:ext uri="{9D8B030D-6E8A-4147-A177-3AD203B41FA5}">
                      <a16:colId xmlns:a16="http://schemas.microsoft.com/office/drawing/2014/main" val="627069740"/>
                    </a:ext>
                  </a:extLst>
                </a:gridCol>
                <a:gridCol w="794657">
                  <a:extLst>
                    <a:ext uri="{9D8B030D-6E8A-4147-A177-3AD203B41FA5}">
                      <a16:colId xmlns:a16="http://schemas.microsoft.com/office/drawing/2014/main" val="3815245909"/>
                    </a:ext>
                  </a:extLst>
                </a:gridCol>
                <a:gridCol w="783771">
                  <a:extLst>
                    <a:ext uri="{9D8B030D-6E8A-4147-A177-3AD203B41FA5}">
                      <a16:colId xmlns:a16="http://schemas.microsoft.com/office/drawing/2014/main" val="451804225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3027232818"/>
                    </a:ext>
                  </a:extLst>
                </a:gridCol>
                <a:gridCol w="2830286">
                  <a:extLst>
                    <a:ext uri="{9D8B030D-6E8A-4147-A177-3AD203B41FA5}">
                      <a16:colId xmlns:a16="http://schemas.microsoft.com/office/drawing/2014/main" val="3858287242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205848157"/>
                    </a:ext>
                  </a:extLst>
                </a:gridCol>
                <a:gridCol w="1440798">
                  <a:extLst>
                    <a:ext uri="{9D8B030D-6E8A-4147-A177-3AD203B41FA5}">
                      <a16:colId xmlns:a16="http://schemas.microsoft.com/office/drawing/2014/main" val="3333591235"/>
                    </a:ext>
                  </a:extLst>
                </a:gridCol>
              </a:tblGrid>
              <a:tr h="422531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Statement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Likelihood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Severity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Priority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Mitigation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Owner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Deadline</a:t>
                      </a:r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0652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[event] occurs due to [cause], then there is a risk [impact] will result</a:t>
                      </a:r>
                      <a:endParaRPr lang="en-GB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035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5695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001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82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5522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32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858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5160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791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9638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710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769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881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7B70B-5EF4-D56A-DABC-ABB0F0EAF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040"/>
            <a:ext cx="10515600" cy="81053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Priority Based Scoring Matrix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36C20C-D191-F711-6FAB-17A045BE94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247265"/>
              </p:ext>
            </p:extLst>
          </p:nvPr>
        </p:nvGraphicFramePr>
        <p:xfrm>
          <a:off x="2612570" y="2326368"/>
          <a:ext cx="578031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686">
                  <a:extLst>
                    <a:ext uri="{9D8B030D-6E8A-4147-A177-3AD203B41FA5}">
                      <a16:colId xmlns:a16="http://schemas.microsoft.com/office/drawing/2014/main" val="700973308"/>
                    </a:ext>
                  </a:extLst>
                </a:gridCol>
                <a:gridCol w="1025572">
                  <a:extLst>
                    <a:ext uri="{9D8B030D-6E8A-4147-A177-3AD203B41FA5}">
                      <a16:colId xmlns:a16="http://schemas.microsoft.com/office/drawing/2014/main" val="779752075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3779227147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757371167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120466365"/>
                    </a:ext>
                  </a:extLst>
                </a:gridCol>
              </a:tblGrid>
              <a:tr h="370840">
                <a:tc rowSpan="2"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Impact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52687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0742828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Likelihood</a:t>
                      </a:r>
                    </a:p>
                  </a:txBody>
                  <a:tcPr marL="7620" marR="7620" marT="762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5392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7620" marR="7620" marT="762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0165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7620" marR="7620" marT="762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142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793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54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Simple Risk Assessment Template</vt:lpstr>
      <vt:lpstr>Simple Priority Based Scoring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Vanessa Ford</dc:creator>
  <cp:lastModifiedBy>Vanessa Ford</cp:lastModifiedBy>
  <cp:revision>4</cp:revision>
  <dcterms:created xsi:type="dcterms:W3CDTF">2026-04-16T07:01:25Z</dcterms:created>
  <dcterms:modified xsi:type="dcterms:W3CDTF">2026-04-16T07:58:50Z</dcterms:modified>
</cp:coreProperties>
</file>